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media/image52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8" r:id="rId8"/>
    <p:sldMasterId id="2147483740" r:id="rId9"/>
  </p:sldMasterIdLst>
  <p:notesMasterIdLst>
    <p:notesMasterId r:id="rId60"/>
  </p:notesMasterIdLst>
  <p:sldIdLst>
    <p:sldId id="268" r:id="rId10"/>
    <p:sldId id="269" r:id="rId11"/>
    <p:sldId id="270" r:id="rId12"/>
    <p:sldId id="271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7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56" r:id="rId32"/>
    <p:sldId id="320" r:id="rId33"/>
    <p:sldId id="321" r:id="rId34"/>
    <p:sldId id="280" r:id="rId35"/>
    <p:sldId id="281" r:id="rId36"/>
    <p:sldId id="283" r:id="rId37"/>
    <p:sldId id="285" r:id="rId38"/>
    <p:sldId id="306" r:id="rId39"/>
    <p:sldId id="307" r:id="rId40"/>
    <p:sldId id="318" r:id="rId41"/>
    <p:sldId id="308" r:id="rId42"/>
    <p:sldId id="309" r:id="rId43"/>
    <p:sldId id="315" r:id="rId44"/>
    <p:sldId id="316" r:id="rId45"/>
    <p:sldId id="310" r:id="rId46"/>
    <p:sldId id="319" r:id="rId47"/>
    <p:sldId id="311" r:id="rId48"/>
    <p:sldId id="312" r:id="rId49"/>
    <p:sldId id="314" r:id="rId50"/>
    <p:sldId id="313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17" r:id="rId5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00380-58C0-4FBB-81BF-C85904F967A6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A42C1-855F-46CF-8F52-A891FD8A01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725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42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17434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740840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65670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0359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84E2-86C4-4BD3-B8FA-C0EA04F064F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F8EE0-3A06-43CC-932A-C221380B2CC3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359652168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B31A6-A4E1-4A33-90CA-39AF18C7DFD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8BBF0-1A98-4B05-BED2-66D2349FF7EF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146432077"/>
      </p:ext>
    </p:extLst>
  </p:cSld>
  <p:clrMapOvr>
    <a:masterClrMapping/>
  </p:clrMapOvr>
  <p:transition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AB889-E87A-4834-951F-96B003BBB7A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07388-C920-4CCA-A53E-F85C5F6B0A1C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577855140"/>
      </p:ext>
    </p:extLst>
  </p:cSld>
  <p:clrMapOvr>
    <a:masterClrMapping/>
  </p:clrMapOvr>
  <p:transition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5061A-39F0-4939-9F2D-3D76B78EEF8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24980-9362-4900-BE7F-8DEC2559D523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559261165"/>
      </p:ext>
    </p:extLst>
  </p:cSld>
  <p:clrMapOvr>
    <a:masterClrMapping/>
  </p:clrMapOvr>
  <p:transition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094D7-61F2-4258-A773-881C0F76E16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F29DC-457A-4DC3-81C5-DEFDEB2C4AE4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808668953"/>
      </p:ext>
    </p:extLst>
  </p:cSld>
  <p:clrMapOvr>
    <a:masterClrMapping/>
  </p:clrMapOvr>
  <p:transition spd="med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B798B-B3CF-47E6-9683-D1E50BBEC7F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822C6-904D-46F1-9A20-DCCA6CF8EED0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097536390"/>
      </p:ext>
    </p:extLst>
  </p:cSld>
  <p:clrMapOvr>
    <a:masterClrMapping/>
  </p:clrMapOvr>
  <p:transition spd="med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78809-4AC9-4D58-9684-9DF27850C4F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5A0B2-641E-4FF0-9684-02F26D7F1CB2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4782933"/>
      </p:ext>
    </p:extLst>
  </p:cSld>
  <p:clrMapOvr>
    <a:masterClrMapping/>
  </p:clrMapOvr>
  <p:transition spd="med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6710-D2A4-4D7E-91A7-7AF4CC1F1A4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8C83F-056E-45A9-80F0-8AF159E7FA84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325346832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251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49218-2C46-40BA-90B1-3BE1AB05106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9444B-D0BC-45A7-BC2F-7C4670FAE2D2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65109633"/>
      </p:ext>
    </p:extLst>
  </p:cSld>
  <p:clrMapOvr>
    <a:masterClrMapping/>
  </p:clrMapOvr>
  <p:transition spd="med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FE2CE-3E3C-40EA-9EF9-077F90AEF86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EF6C3-F1DD-47E6-9FE4-8798798D55C7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534066572"/>
      </p:ext>
    </p:extLst>
  </p:cSld>
  <p:clrMapOvr>
    <a:masterClrMapping/>
  </p:clrMapOvr>
  <p:transition spd="med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ECC26-C338-47FF-BB79-34003A9CC3E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D1C9B-B4B1-4A9D-BEE3-D545059DFE3A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325734681"/>
      </p:ext>
    </p:extLst>
  </p:cSld>
  <p:clrMapOvr>
    <a:masterClrMapping/>
  </p:clrMapOvr>
  <p:transition spd="med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02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27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22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93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63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9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5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1706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25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7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33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18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28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7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39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86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34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4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38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42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479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78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13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07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81" y="802299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18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1" y="329309"/>
            <a:ext cx="4973915" cy="309201"/>
          </a:xfr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5" y="798973"/>
            <a:ext cx="811019" cy="503579"/>
          </a:xfrm>
        </p:spPr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3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8771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827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5" cy="1887951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7"/>
            <a:ext cx="8630447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42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90"/>
            <a:ext cx="9605635" cy="10593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9"/>
            <a:ext cx="4645152" cy="344859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76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2" y="804165"/>
            <a:ext cx="9607661" cy="10563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50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70"/>
            <a:ext cx="4645152" cy="264445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3" y="2023004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3" y="2821492"/>
            <a:ext cx="4645152" cy="263737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481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122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633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19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2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3"/>
            <a:ext cx="6012471" cy="4658827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2" y="3205492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126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8" y="482171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7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3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30" y="3145993"/>
            <a:ext cx="5524404" cy="200374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3" y="5469857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3" y="318641"/>
            <a:ext cx="5541004" cy="320931"/>
          </a:xfr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3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365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0954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4"/>
            <a:ext cx="1615743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3" y="798974"/>
            <a:ext cx="7828831" cy="465988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7839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水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天空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6" name="水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水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800" cap="all" baseline="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80754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altLang="zh-TW">
                <a:solidFill>
                  <a:prstClr val="black"/>
                </a:solidFill>
              </a:rPr>
              <a:pPr/>
              <a:t>6/29/2020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273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 latinLnBrk="0">
              <a:defRPr lang="zh-TW" sz="60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altLang="zh-TW">
                <a:solidFill>
                  <a:prstClr val="black"/>
                </a:solidFill>
              </a:rPr>
              <a:pPr/>
              <a:t>6/29/2020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529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altLang="zh-TW">
                <a:solidFill>
                  <a:prstClr val="black"/>
                </a:solidFill>
              </a:rPr>
              <a:pPr/>
              <a:t>6/29/2020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9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6496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altLang="zh-TW">
                <a:solidFill>
                  <a:prstClr val="black"/>
                </a:solidFill>
              </a:rPr>
              <a:pPr/>
              <a:t>6/29/2020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524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altLang="zh-TW">
                <a:solidFill>
                  <a:prstClr val="black"/>
                </a:solidFill>
              </a:rPr>
              <a:pPr/>
              <a:t>6/29/2020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0441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altLang="zh-TW">
                <a:solidFill>
                  <a:prstClr val="black"/>
                </a:solidFill>
              </a:rPr>
              <a:pPr/>
              <a:t>6/29/2020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0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2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altLang="zh-TW">
                <a:solidFill>
                  <a:prstClr val="black"/>
                </a:solidFill>
              </a:rPr>
              <a:pPr/>
              <a:t>6/29/2020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10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10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altLang="zh-TW">
                <a:solidFill>
                  <a:prstClr val="black"/>
                </a:solidFill>
              </a:rPr>
              <a:pPr/>
              <a:t>6/29/2020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17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altLang="zh-TW">
                <a:solidFill>
                  <a:prstClr val="black"/>
                </a:solidFill>
              </a:rPr>
              <a:pPr/>
              <a:t>6/29/2020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34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altLang="zh-TW">
                <a:solidFill>
                  <a:prstClr val="black"/>
                </a:solidFill>
              </a:rPr>
              <a:pPr/>
              <a:t>6/29/2020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174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67123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28837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983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8670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21200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407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36582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217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274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39572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038442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549266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7892244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780584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2691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9791328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4518901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64461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1639080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40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98752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2690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48543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86547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556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814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61832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45959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71088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3464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3059916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117990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552972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085073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7647468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922488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A634F-C318-4D39-87EA-6180FA14F53A}" type="datetimeFigureOut">
              <a:rPr lang="zh-TW" altLang="en-US" smtClean="0"/>
              <a:t>2020/6/29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4B64A-F2E8-4276-8DF4-3B9A0EC46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395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/>
              <a:t>Cliquez pour modifier les styles du texte du masque</a:t>
            </a:r>
          </a:p>
          <a:p>
            <a:pPr lvl="1"/>
            <a:r>
              <a:rPr lang="fr-FR" altLang="zh-TW"/>
              <a:t>Deuxième niveau</a:t>
            </a:r>
          </a:p>
          <a:p>
            <a:pPr lvl="2"/>
            <a:r>
              <a:rPr lang="fr-FR" altLang="zh-TW"/>
              <a:t>Troisième niveau</a:t>
            </a:r>
          </a:p>
          <a:p>
            <a:pPr lvl="3"/>
            <a:r>
              <a:rPr lang="fr-FR" altLang="zh-TW"/>
              <a:t>Quatrième niveau</a:t>
            </a:r>
          </a:p>
          <a:p>
            <a:pPr lvl="4"/>
            <a:r>
              <a:rPr lang="fr-FR" altLang="zh-TW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D13192-1DE7-4A0C-98EE-F7861AEF0FD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7E0F97-B40C-4A0F-861E-BAB4A44291E8}" type="slidenum">
              <a:rPr lang="fr-FR" altLang="zh-TW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altLang="zh-TW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7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7A02-87A6-4D1A-8A43-F2F454712A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6FF86-7A95-4C96-A378-1A3522C3285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D3A90-8018-4D8F-8470-7897B5BD9A9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857E0-F093-4A14-AA4A-FDC30EF6FD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2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1"/>
            <a:ext cx="12192000" cy="7429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80" y="804520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80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9" y="330372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2020/6/29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9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1" y="798973"/>
            <a:ext cx="811019" cy="5035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defTabSz="457189"/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 defTabSz="457189"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50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水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水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水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altLang="zh-TW">
                <a:solidFill>
                  <a:prstClr val="black"/>
                </a:solidFill>
              </a:rPr>
              <a:pPr/>
              <a:t>6/29/2020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946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800" kern="1200">
          <a:solidFill>
            <a:schemeClr val="accent2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lang="zh-TW" sz="20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lang="zh-TW" sz="18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6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7004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按一下以編輯母片文字樣式</a:t>
            </a:r>
          </a:p>
          <a:p>
            <a:pPr lvl="1"/>
            <a:r>
              <a:rPr lang="en-US"/>
              <a:t>第二層</a:t>
            </a:r>
          </a:p>
          <a:p>
            <a:pPr lvl="2"/>
            <a:r>
              <a:rPr lang="en-US"/>
              <a:t>第三層</a:t>
            </a:r>
          </a:p>
          <a:p>
            <a:pPr lvl="3"/>
            <a:r>
              <a:rPr lang="en-US"/>
              <a:t>第四層</a:t>
            </a:r>
          </a:p>
          <a:p>
            <a:pPr lvl="4"/>
            <a:r>
              <a:rPr 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1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6/29/2020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9301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8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1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8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端午节屈原图片免费下载_PNG素材_编号zq9i8on2v_图精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302" y="1"/>
            <a:ext cx="43346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4792717" y="126124"/>
            <a:ext cx="3783724" cy="1781504"/>
          </a:xfrm>
          <a:prstGeom prst="cloudCallout">
            <a:avLst>
              <a:gd name="adj1" fmla="val 80834"/>
              <a:gd name="adj2" fmla="val -25996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solidFill>
                  <a:srgbClr val="002060"/>
                </a:solidFill>
              </a:rPr>
              <a:t>What do you do?</a:t>
            </a:r>
            <a:endParaRPr lang="zh-TW" altLang="en-US" sz="4800" b="1" dirty="0">
              <a:solidFill>
                <a:srgbClr val="002060"/>
              </a:solidFill>
            </a:endParaRPr>
          </a:p>
        </p:txBody>
      </p:sp>
      <p:pic>
        <p:nvPicPr>
          <p:cNvPr id="1036" name="Picture 12" descr="Midwest Dragon Boat races return to Evansville on Satur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939"/>
            <a:ext cx="7113764" cy="46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形圖說文字 4"/>
          <p:cNvSpPr/>
          <p:nvPr/>
        </p:nvSpPr>
        <p:spPr>
          <a:xfrm>
            <a:off x="867102" y="409904"/>
            <a:ext cx="3783725" cy="1623848"/>
          </a:xfrm>
          <a:prstGeom prst="wedgeEllipseCallout">
            <a:avLst>
              <a:gd name="adj1" fmla="val 64688"/>
              <a:gd name="adj2" fmla="val 12153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solidFill>
                  <a:srgbClr val="FF0000"/>
                </a:solidFill>
              </a:rPr>
              <a:t>I’m a flag catcher.</a:t>
            </a:r>
            <a:endParaRPr lang="zh-TW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63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74826" y="1700214"/>
            <a:ext cx="6481763" cy="4897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543925" y="213360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51088" y="188913"/>
            <a:ext cx="7561262" cy="1327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PLACE </a:t>
            </a:r>
          </a:p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PREPOSITIONS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666728" y="3321468"/>
            <a:ext cx="513720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The chair is ____ the desk.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8543925" y="3332183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under</a:t>
            </a:r>
            <a:endParaRPr lang="fr-FR" sz="3200" dirty="0">
              <a:solidFill>
                <a:srgbClr val="F79646">
                  <a:lumMod val="50000"/>
                </a:srgbClr>
              </a:solidFill>
              <a:latin typeface="Jokerman" pitchFamily="82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543925" y="5661847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next to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648983" y="3092490"/>
            <a:ext cx="31639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zh-TW" sz="4400" dirty="0">
                <a:solidFill>
                  <a:srgbClr val="FF0000"/>
                </a:solidFill>
                <a:latin typeface="Jokerman" panose="04090605060D06020702" pitchFamily="82" charset="0"/>
              </a:rPr>
              <a:t>next to</a:t>
            </a:r>
          </a:p>
        </p:txBody>
      </p:sp>
      <p:sp>
        <p:nvSpPr>
          <p:cNvPr id="10" name="Rectangle à coins arrondis 13"/>
          <p:cNvSpPr/>
          <p:nvPr/>
        </p:nvSpPr>
        <p:spPr>
          <a:xfrm>
            <a:off x="8543925" y="4530765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10553181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74826" y="1700214"/>
            <a:ext cx="6481763" cy="4897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543925" y="213360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51088" y="188913"/>
            <a:ext cx="7561262" cy="1327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PLACE </a:t>
            </a:r>
          </a:p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PREPOSITIONS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351088" y="3577683"/>
            <a:ext cx="5547107" cy="202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The bag is ____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the floor.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8543925" y="3321050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under</a:t>
            </a:r>
            <a:endParaRPr lang="fr-FR" sz="3200" dirty="0">
              <a:solidFill>
                <a:srgbClr val="F79646">
                  <a:lumMod val="50000"/>
                </a:srgbClr>
              </a:solidFill>
              <a:latin typeface="Jokerman" pitchFamily="82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543925" y="4561818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on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699920" y="3557594"/>
            <a:ext cx="1800225" cy="101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zh-TW" sz="4400" dirty="0">
                <a:solidFill>
                  <a:srgbClr val="FF0000"/>
                </a:solidFill>
                <a:latin typeface="Jokerman" panose="04090605060D06020702" pitchFamily="82" charset="0"/>
              </a:rPr>
              <a:t>on</a:t>
            </a:r>
          </a:p>
        </p:txBody>
      </p:sp>
      <p:sp>
        <p:nvSpPr>
          <p:cNvPr id="10" name="Rectangle à coins arrondis 13"/>
          <p:cNvSpPr/>
          <p:nvPr/>
        </p:nvSpPr>
        <p:spPr>
          <a:xfrm>
            <a:off x="8543925" y="578106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76755567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74826" y="1700214"/>
            <a:ext cx="6481763" cy="4897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543925" y="213360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51088" y="188913"/>
            <a:ext cx="7561262" cy="1327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PLACE </a:t>
            </a:r>
          </a:p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PREPOSITIONS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076615" y="3368656"/>
            <a:ext cx="58781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The hamster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is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 ____ the car.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8543925" y="3321050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under</a:t>
            </a:r>
            <a:endParaRPr lang="fr-FR" sz="3200" dirty="0">
              <a:solidFill>
                <a:srgbClr val="F79646">
                  <a:lumMod val="50000"/>
                </a:srgbClr>
              </a:solidFill>
              <a:latin typeface="Jokerman" pitchFamily="82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543925" y="4561712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on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6131719" y="3368656"/>
            <a:ext cx="1800225" cy="101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zh-TW" sz="4400" dirty="0">
                <a:solidFill>
                  <a:srgbClr val="FF0000"/>
                </a:solidFill>
                <a:latin typeface="Jokerman" panose="04090605060D06020702" pitchFamily="82" charset="0"/>
              </a:rPr>
              <a:t>in</a:t>
            </a:r>
          </a:p>
        </p:txBody>
      </p:sp>
      <p:sp>
        <p:nvSpPr>
          <p:cNvPr id="10" name="Rectangle à coins arrondis 13"/>
          <p:cNvSpPr/>
          <p:nvPr/>
        </p:nvSpPr>
        <p:spPr>
          <a:xfrm>
            <a:off x="8543925" y="5802374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199521246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74826" y="1700214"/>
            <a:ext cx="6481763" cy="4897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543925" y="213360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51088" y="188913"/>
            <a:ext cx="7561262" cy="1327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PLACE </a:t>
            </a:r>
          </a:p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PREPOSITIONS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015800" y="3321468"/>
            <a:ext cx="624078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The tennis racket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is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 ______ the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bed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.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8543925" y="3446672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under</a:t>
            </a:r>
            <a:endParaRPr lang="fr-FR" sz="3200" dirty="0">
              <a:solidFill>
                <a:srgbClr val="F79646">
                  <a:lumMod val="50000"/>
                </a:srgbClr>
              </a:solidFill>
              <a:latin typeface="Jokerman" pitchFamily="82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543925" y="4695238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on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2824576" y="4337130"/>
            <a:ext cx="231161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zh-TW" sz="4400" dirty="0">
                <a:solidFill>
                  <a:srgbClr val="FF0000"/>
                </a:solidFill>
                <a:latin typeface="Jokerman" panose="04090605060D06020702" pitchFamily="82" charset="0"/>
              </a:rPr>
              <a:t>under</a:t>
            </a:r>
          </a:p>
        </p:txBody>
      </p:sp>
      <p:sp>
        <p:nvSpPr>
          <p:cNvPr id="10" name="Rectangle à coins arrondis 13"/>
          <p:cNvSpPr/>
          <p:nvPr/>
        </p:nvSpPr>
        <p:spPr>
          <a:xfrm>
            <a:off x="8543925" y="5883384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41910138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74826" y="1700214"/>
            <a:ext cx="6481763" cy="4897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543925" y="213360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51088" y="188913"/>
            <a:ext cx="7561262" cy="1327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PLACE </a:t>
            </a:r>
          </a:p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PREPOSITIONS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855913" y="2931509"/>
            <a:ext cx="4319587" cy="2029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The box is ____ the bed.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8543925" y="3384282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under</a:t>
            </a:r>
            <a:endParaRPr lang="fr-FR" sz="3200" dirty="0">
              <a:solidFill>
                <a:srgbClr val="F79646">
                  <a:lumMod val="50000"/>
                </a:srgbClr>
              </a:solidFill>
              <a:latin typeface="Jokerman" pitchFamily="82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543925" y="5773335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next to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2097006" y="3852595"/>
            <a:ext cx="29187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zh-TW" sz="4400" dirty="0">
                <a:solidFill>
                  <a:srgbClr val="FF0000"/>
                </a:solidFill>
                <a:latin typeface="Jokerman" panose="04090605060D06020702" pitchFamily="82" charset="0"/>
              </a:rPr>
              <a:t>next to</a:t>
            </a:r>
          </a:p>
        </p:txBody>
      </p:sp>
      <p:sp>
        <p:nvSpPr>
          <p:cNvPr id="10" name="Rectangle à coins arrondis 12"/>
          <p:cNvSpPr/>
          <p:nvPr/>
        </p:nvSpPr>
        <p:spPr>
          <a:xfrm>
            <a:off x="8578769" y="4578808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86853926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574" t="14586" r="8736" b="14943"/>
          <a:stretch/>
        </p:blipFill>
        <p:spPr>
          <a:xfrm>
            <a:off x="510672" y="0"/>
            <a:ext cx="11013920" cy="6999890"/>
          </a:xfrm>
          <a:prstGeom prst="rect">
            <a:avLst/>
          </a:prstGeom>
        </p:spPr>
      </p:pic>
      <p:sp>
        <p:nvSpPr>
          <p:cNvPr id="2" name="橢圓 1"/>
          <p:cNvSpPr/>
          <p:nvPr/>
        </p:nvSpPr>
        <p:spPr>
          <a:xfrm>
            <a:off x="8198069" y="488732"/>
            <a:ext cx="851338" cy="6621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991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95" t="9195" r="9770" b="24828"/>
          <a:stretch/>
        </p:blipFill>
        <p:spPr>
          <a:xfrm>
            <a:off x="457201" y="0"/>
            <a:ext cx="11211150" cy="69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17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954" t="13793" r="6666" b="16552"/>
          <a:stretch/>
        </p:blipFill>
        <p:spPr>
          <a:xfrm>
            <a:off x="425669" y="0"/>
            <a:ext cx="11177751" cy="67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23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644" t="6208" r="8736" b="18160"/>
          <a:stretch/>
        </p:blipFill>
        <p:spPr>
          <a:xfrm>
            <a:off x="1040524" y="-1"/>
            <a:ext cx="10200290" cy="691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00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782" t="14483" r="9943" b="17241"/>
          <a:stretch/>
        </p:blipFill>
        <p:spPr>
          <a:xfrm>
            <a:off x="646386" y="0"/>
            <a:ext cx="11152911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3294991" y="835573"/>
            <a:ext cx="3531477" cy="6621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391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agon boat 卡通图片_dragon boat 卡通图片分享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22" y="0"/>
            <a:ext cx="9727324" cy="686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492358" y="2408138"/>
            <a:ext cx="3836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sachet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25669" y="5520912"/>
            <a:ext cx="4724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stand an egg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905295" y="3883397"/>
            <a:ext cx="4934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dragon boat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26927" y="5910585"/>
            <a:ext cx="5801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rice dumpling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54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436" t="6207" r="10115" b="24598"/>
          <a:stretch/>
        </p:blipFill>
        <p:spPr>
          <a:xfrm>
            <a:off x="488730" y="0"/>
            <a:ext cx="11027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54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5747" t="5517" r="8046" b="18850"/>
          <a:stretch/>
        </p:blipFill>
        <p:spPr>
          <a:xfrm>
            <a:off x="1907627" y="0"/>
            <a:ext cx="7977352" cy="68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98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呆萌新高度！这些魔性熊猫.gif 看了就上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0" y="266700"/>
            <a:ext cx="5220466" cy="565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nowledge clipart quiz time, Knowledge quiz time Transparent FREE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696" y="614929"/>
            <a:ext cx="718185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311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4195" t="26207" r="29770" b="16782"/>
          <a:stretch/>
        </p:blipFill>
        <p:spPr>
          <a:xfrm>
            <a:off x="772511" y="0"/>
            <a:ext cx="10736317" cy="695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44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Railway Child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7" y="0"/>
            <a:ext cx="8765584" cy="658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d Right Arrow Animated Gifs Photobucket Check GIF - Low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799" y="443352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816" y="418189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317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95" t="26207" r="29770" b="16782"/>
          <a:stretch/>
        </p:blipFill>
        <p:spPr>
          <a:xfrm>
            <a:off x="362607" y="0"/>
            <a:ext cx="11477296" cy="695197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342492" y="2273852"/>
            <a:ext cx="105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672551" y="5181600"/>
            <a:ext cx="105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84378" y="2254469"/>
            <a:ext cx="105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545815" y="5144814"/>
            <a:ext cx="105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672551" y="2627795"/>
            <a:ext cx="170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under</a:t>
            </a:r>
            <a:endParaRPr lang="zh-TW" alt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020612" y="5267925"/>
            <a:ext cx="170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under</a:t>
            </a:r>
            <a:endParaRPr lang="zh-TW" alt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159558" y="2608412"/>
            <a:ext cx="170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next to</a:t>
            </a:r>
            <a:endParaRPr lang="zh-TW" alt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893876" y="5329479"/>
            <a:ext cx="170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next to</a:t>
            </a:r>
            <a:endParaRPr lang="zh-TW" alt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408727" y="5756007"/>
            <a:ext cx="170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bag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710850" y="5756006"/>
            <a:ext cx="170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desk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896049" y="5725229"/>
            <a:ext cx="170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chair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209012" y="5687379"/>
            <a:ext cx="170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table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79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161" t="24828" r="28735" b="16092"/>
          <a:stretch/>
        </p:blipFill>
        <p:spPr>
          <a:xfrm>
            <a:off x="914398" y="0"/>
            <a:ext cx="10540507" cy="69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99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12833" y="99665"/>
            <a:ext cx="4114800" cy="162133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6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Daily Talk</a:t>
            </a:r>
            <a:endParaRPr lang="zh-TW" altLang="en-US" sz="6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0403" t="17011" r="9942" b="18391"/>
          <a:stretch/>
        </p:blipFill>
        <p:spPr>
          <a:xfrm>
            <a:off x="1844565" y="1756659"/>
            <a:ext cx="8387256" cy="510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126125" y="520666"/>
            <a:ext cx="4114800" cy="162133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6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Daily Talk</a:t>
            </a:r>
            <a:endParaRPr lang="zh-TW" altLang="en-US" sz="6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2126" t="10576" r="10115" b="25057"/>
          <a:stretch/>
        </p:blipFill>
        <p:spPr>
          <a:xfrm>
            <a:off x="2364827" y="2141996"/>
            <a:ext cx="7614745" cy="47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-191283" y="116594"/>
            <a:ext cx="12198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96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Phonics Time   </a:t>
            </a:r>
            <a:r>
              <a:rPr lang="en-US" altLang="zh-TW" sz="96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p71~72</a:t>
            </a:r>
            <a:endParaRPr lang="zh-TW" altLang="en-US" sz="96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5" y="2873666"/>
            <a:ext cx="5573688" cy="35744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63" y="1962150"/>
            <a:ext cx="60007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58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agon Boat Festival and Eating Zongzi  Learn Chinese Now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>
            <a:off x="61680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圓角 8"/>
          <p:cNvSpPr/>
          <p:nvPr/>
        </p:nvSpPr>
        <p:spPr>
          <a:xfrm>
            <a:off x="2126082" y="467564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985863" y="574463"/>
            <a:ext cx="4261217" cy="1731169"/>
            <a:chOff x="4644008" y="1021298"/>
            <a:chExt cx="4261217" cy="1731169"/>
          </a:xfrm>
        </p:grpSpPr>
        <p:sp>
          <p:nvSpPr>
            <p:cNvPr id="7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9" name="直線接點 8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0" r="15046"/>
          <a:stretch/>
        </p:blipFill>
        <p:spPr>
          <a:xfrm>
            <a:off x="7396786" y="2467303"/>
            <a:ext cx="3021619" cy="398670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71" y="2536278"/>
            <a:ext cx="3848756" cy="38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00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8"/>
          <p:cNvSpPr/>
          <p:nvPr/>
        </p:nvSpPr>
        <p:spPr>
          <a:xfrm>
            <a:off x="569405" y="1803733"/>
            <a:ext cx="3513863" cy="326692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endParaRPr lang="zh-TW" altLang="en-US" sz="2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87" y="374982"/>
            <a:ext cx="5757803" cy="57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04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u  Fun Phonics  How to Read  Made by Kids vs Phonics hd">
            <a:hlinkClick r:id="" action="ppaction://media"/>
            <a:extLst>
              <a:ext uri="{FF2B5EF4-FFF2-40B4-BE49-F238E27FC236}">
                <a16:creationId xmlns:a16="http://schemas.microsoft.com/office/drawing/2014/main" xmlns="" id="{6257C59D-C4F5-4DAD-B85A-B3D858FFF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2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7" y="3661542"/>
            <a:ext cx="6000750" cy="40005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638550"/>
            <a:ext cx="57150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95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流程圖: 程序 3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22" y="3324031"/>
            <a:ext cx="3809343" cy="353396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82" y="3324031"/>
            <a:ext cx="3419475" cy="31813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75" y="4019452"/>
            <a:ext cx="4419429" cy="24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72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816079" y="404665"/>
            <a:ext cx="2485575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ck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流程圖: 程序 3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026" name="Picture 2" descr="uglu duckl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93" y="3306416"/>
            <a:ext cx="4735442" cy="355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552849" y="3506870"/>
            <a:ext cx="2917786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ugly duckling</a:t>
            </a:r>
            <a:endParaRPr lang="zh-TW" altLang="en-US" sz="3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Donald Duck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40" y="3306415"/>
            <a:ext cx="2948485" cy="355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8302008" y="3506869"/>
            <a:ext cx="2834430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chemeClr val="bg2"/>
                </a:solidFill>
                <a:latin typeface="Comic Sans MS" panose="030F0702030302020204" pitchFamily="66" charset="0"/>
              </a:rPr>
              <a:t>Donald Duck</a:t>
            </a:r>
            <a:endParaRPr lang="zh-TW" altLang="en-US" sz="3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92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3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流程圖: 程序 3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pic>
        <p:nvPicPr>
          <p:cNvPr id="2050" name="Picture 2" descr="The Gigantic Wine Barrel of Heidelberg | Amusing Pla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7" y="3390146"/>
            <a:ext cx="5109022" cy="34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. F2013 Edward III: Hundred Years War, Wine and W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57" y="3390146"/>
            <a:ext cx="4618978" cy="34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342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334769" y="1865207"/>
            <a:ext cx="4772599" cy="289689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0" r="15046"/>
          <a:stretch/>
        </p:blipFill>
        <p:spPr>
          <a:xfrm>
            <a:off x="6167475" y="315311"/>
            <a:ext cx="4679201" cy="61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56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 E  Fun Phonics  How to Read  Magic E  Made by Kids vs Phonics hd">
            <a:hlinkClick r:id="" action="ppaction://media"/>
            <a:extLst>
              <a:ext uri="{FF2B5EF4-FFF2-40B4-BE49-F238E27FC236}">
                <a16:creationId xmlns:a16="http://schemas.microsoft.com/office/drawing/2014/main" xmlns="" id="{964D82D2-1DAC-42BC-A629-DAAA170E9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3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3" name="流程圖: 程序 2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828"/>
            <a:ext cx="4284608" cy="325217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98" y="3333052"/>
            <a:ext cx="3082471" cy="34145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63" y="3512789"/>
            <a:ext cx="3495879" cy="30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" descr="img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1"/>
          <a:stretch>
            <a:fillRect/>
          </a:stretch>
        </p:blipFill>
        <p:spPr bwMode="auto">
          <a:xfrm>
            <a:off x="-169196" y="-157655"/>
            <a:ext cx="12513595" cy="7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700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" name="流程圖: 程序 2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48" y="3733799"/>
            <a:ext cx="4472152" cy="3354114"/>
          </a:xfrm>
          <a:prstGeom prst="rect">
            <a:avLst/>
          </a:prstGeom>
        </p:spPr>
      </p:pic>
      <p:pic>
        <p:nvPicPr>
          <p:cNvPr id="3074" name="Picture 2" descr="London Red – Tube sign and Big Ben | tressillian photoblog">
            <a:extLst>
              <a:ext uri="{FF2B5EF4-FFF2-40B4-BE49-F238E27FC236}">
                <a16:creationId xmlns:a16="http://schemas.microsoft.com/office/drawing/2014/main" xmlns="" id="{6235C887-5508-43DB-8072-E877CF491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5"/>
          <a:stretch/>
        </p:blipFill>
        <p:spPr bwMode="auto">
          <a:xfrm>
            <a:off x="3979760" y="3228465"/>
            <a:ext cx="2846545" cy="362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est Tubes GIFs - Get the best GIF on GIPHY">
            <a:extLst>
              <a:ext uri="{FF2B5EF4-FFF2-40B4-BE49-F238E27FC236}">
                <a16:creationId xmlns:a16="http://schemas.microsoft.com/office/drawing/2014/main" xmlns="" id="{3D2697BF-6AA1-40E2-ACFD-F494282D5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8" y="3429000"/>
            <a:ext cx="2599439" cy="335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76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3" name="流程圖: 程序 2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398" y="3353621"/>
            <a:ext cx="4672505" cy="35043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07" y="3353621"/>
            <a:ext cx="4708182" cy="349233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470" y="3353620"/>
            <a:ext cx="3492333" cy="34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3" name="流程圖: 程序 2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074" name="Picture 2" descr="Piano projections helping to play a tune. - GIF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7" y="3354114"/>
            <a:ext cx="6229131" cy="35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DillyBean - Exciting news today!! Stay tuned! | Facebook">
            <a:extLst>
              <a:ext uri="{FF2B5EF4-FFF2-40B4-BE49-F238E27FC236}">
                <a16:creationId xmlns:a16="http://schemas.microsoft.com/office/drawing/2014/main" xmlns="" id="{CC16840E-B98E-4E13-AF36-EEB2ED50B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385" y="3354113"/>
            <a:ext cx="4493256" cy="348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6AB38148-1F7C-4A3C-B307-E01AB84FC123}"/>
              </a:ext>
            </a:extLst>
          </p:cNvPr>
          <p:cNvSpPr txBox="1"/>
          <p:nvPr/>
        </p:nvSpPr>
        <p:spPr>
          <a:xfrm>
            <a:off x="8272644" y="2782669"/>
            <a:ext cx="4481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</a:rPr>
              <a:t>別轉台</a:t>
            </a:r>
            <a:r>
              <a:rPr lang="en-US" altLang="zh-TW" sz="3600" b="1" dirty="0">
                <a:solidFill>
                  <a:srgbClr val="FFFF00"/>
                </a:solidFill>
              </a:rPr>
              <a:t>/</a:t>
            </a:r>
            <a:r>
              <a:rPr lang="zh-TW" altLang="en-US" sz="3600" b="1" dirty="0">
                <a:solidFill>
                  <a:srgbClr val="FFFF00"/>
                </a:solidFill>
              </a:rPr>
              <a:t>敬請期待</a:t>
            </a:r>
          </a:p>
        </p:txBody>
      </p:sp>
    </p:spTree>
    <p:extLst>
      <p:ext uri="{BB962C8B-B14F-4D97-AF65-F5344CB8AC3E}">
        <p14:creationId xmlns:p14="http://schemas.microsoft.com/office/powerpoint/2010/main" val="1907092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6092" t="11724" r="8908" b="42988"/>
          <a:stretch/>
        </p:blipFill>
        <p:spPr>
          <a:xfrm>
            <a:off x="0" y="488731"/>
            <a:ext cx="12072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44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55273" y="5020239"/>
            <a:ext cx="12407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  <a:r>
              <a:rPr lang="zh-TW" alt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is in the t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b.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2848" t="35859" r="26694" b="47371"/>
          <a:stretch/>
        </p:blipFill>
        <p:spPr>
          <a:xfrm>
            <a:off x="2253242" y="344453"/>
            <a:ext cx="7658854" cy="47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30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0411" y="5162201"/>
            <a:ext cx="122525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c</a:t>
            </a:r>
            <a:r>
              <a:rPr lang="en-US" altLang="zh-TW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ck is by the t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b.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C08C8F29-1C91-4C9F-8486-A687D32D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06" t="35859" r="5502" b="47539"/>
          <a:stretch/>
        </p:blipFill>
        <p:spPr>
          <a:xfrm>
            <a:off x="2077819" y="478169"/>
            <a:ext cx="7589964" cy="45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09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F67E5C5-0533-4247-8B0E-5C6CAF40C8E5}"/>
              </a:ext>
            </a:extLst>
          </p:cNvPr>
          <p:cNvSpPr/>
          <p:nvPr/>
        </p:nvSpPr>
        <p:spPr>
          <a:xfrm>
            <a:off x="0" y="5071445"/>
            <a:ext cx="12252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d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ck wants to get the c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D7028552-60E5-4B42-BDBF-CCAA5F73D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48" t="56836" r="26394" b="27031"/>
          <a:stretch/>
        </p:blipFill>
        <p:spPr>
          <a:xfrm>
            <a:off x="2002536" y="439767"/>
            <a:ext cx="7754112" cy="45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14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93920" y="4898972"/>
            <a:ext cx="12002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They get wet in the t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b.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21BD61C6-639C-41AB-8DE0-8B0EE8099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06" t="56836" r="5502" b="26764"/>
          <a:stretch/>
        </p:blipFill>
        <p:spPr>
          <a:xfrm>
            <a:off x="2258568" y="484631"/>
            <a:ext cx="7278624" cy="43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24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4233" y="29879"/>
            <a:ext cx="1220776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  <a:r>
              <a:rPr lang="zh-TW" altLang="en-US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is in the t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b.</a:t>
            </a:r>
          </a:p>
          <a:p>
            <a:pPr lvl="0">
              <a:defRPr/>
            </a:pP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c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ck is by the t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b.</a:t>
            </a:r>
          </a:p>
          <a:p>
            <a:pPr lvl="0">
              <a:defRPr/>
            </a:pP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d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ck wants to get the c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lvl="0">
              <a:defRPr/>
            </a:pP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They get wet in the t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b.</a:t>
            </a:r>
            <a:endParaRPr lang="zh-TW" altLang="en-US" sz="6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Shrugs GIFs - Get the best GIF on GIPHY">
            <a:extLst>
              <a:ext uri="{FF2B5EF4-FFF2-40B4-BE49-F238E27FC236}">
                <a16:creationId xmlns:a16="http://schemas.microsoft.com/office/drawing/2014/main" xmlns="" id="{321DE46E-ECD6-4BF9-ADE0-FC693DABFD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38" y="3668959"/>
            <a:ext cx="4124233" cy="315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2420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2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74826" y="1700214"/>
            <a:ext cx="6481763" cy="4897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543925" y="213360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51088" y="188913"/>
            <a:ext cx="7561262" cy="1327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PLACE </a:t>
            </a:r>
          </a:p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PREPOSITIONS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045084" y="3321468"/>
            <a:ext cx="594124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The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bird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is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 ____ the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pencil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 case.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8526847" y="3410817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under</a:t>
            </a:r>
            <a:endParaRPr lang="fr-FR" sz="3200" dirty="0">
              <a:solidFill>
                <a:srgbClr val="F79646">
                  <a:lumMod val="50000"/>
                </a:srgbClr>
              </a:solidFill>
              <a:latin typeface="Jokerman" pitchFamily="82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543925" y="4655344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on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015706" y="3209629"/>
            <a:ext cx="1800225" cy="101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zh-TW" sz="4400" dirty="0">
                <a:solidFill>
                  <a:srgbClr val="FF0000"/>
                </a:solidFill>
                <a:latin typeface="Jokerman" panose="04090605060D06020702" pitchFamily="82" charset="0"/>
              </a:rPr>
              <a:t>in</a:t>
            </a:r>
          </a:p>
        </p:txBody>
      </p:sp>
      <p:sp>
        <p:nvSpPr>
          <p:cNvPr id="10" name="Rectangle à coins arrondis 13"/>
          <p:cNvSpPr/>
          <p:nvPr/>
        </p:nvSpPr>
        <p:spPr>
          <a:xfrm>
            <a:off x="8543925" y="589987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242539493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8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74826" y="1700214"/>
            <a:ext cx="6481763" cy="4897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543925" y="213360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51088" y="188913"/>
            <a:ext cx="7561262" cy="1327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PLACE </a:t>
            </a:r>
          </a:p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PREPOSITIONS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136777" y="2831002"/>
            <a:ext cx="557256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The cat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is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 _____ the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bed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.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8523999" y="3321050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under</a:t>
            </a:r>
            <a:endParaRPr lang="fr-FR" sz="3200" dirty="0">
              <a:solidFill>
                <a:srgbClr val="F79646">
                  <a:lumMod val="50000"/>
                </a:srgbClr>
              </a:solidFill>
              <a:latin typeface="Jokerman" pitchFamily="82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523999" y="4610460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on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5282626" y="2702920"/>
            <a:ext cx="1800225" cy="101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zh-TW" sz="4400" dirty="0">
                <a:solidFill>
                  <a:srgbClr val="FF0000"/>
                </a:solidFill>
                <a:latin typeface="Jokerman" panose="04090605060D06020702" pitchFamily="82" charset="0"/>
              </a:rPr>
              <a:t>on</a:t>
            </a:r>
          </a:p>
        </p:txBody>
      </p:sp>
      <p:sp>
        <p:nvSpPr>
          <p:cNvPr id="10" name="Rectangle à coins arrondis 13"/>
          <p:cNvSpPr/>
          <p:nvPr/>
        </p:nvSpPr>
        <p:spPr>
          <a:xfrm>
            <a:off x="8543925" y="589987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33728133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74826" y="1700214"/>
            <a:ext cx="6481763" cy="4897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543925" y="213360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51088" y="188913"/>
            <a:ext cx="7561262" cy="1327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PLACE </a:t>
            </a:r>
          </a:p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PREPOSITIONS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351088" y="3087103"/>
            <a:ext cx="568801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The football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is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 ______ the desk.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8543925" y="3321050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under</a:t>
            </a:r>
            <a:endParaRPr lang="fr-FR" sz="3200" dirty="0">
              <a:solidFill>
                <a:srgbClr val="F79646">
                  <a:lumMod val="50000"/>
                </a:srgbClr>
              </a:solidFill>
              <a:latin typeface="Jokerman" pitchFamily="82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543925" y="4508499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on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2554014" y="4102765"/>
            <a:ext cx="241439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zh-TW" sz="4400" dirty="0">
                <a:solidFill>
                  <a:srgbClr val="FF0000"/>
                </a:solidFill>
                <a:latin typeface="Jokerman" panose="04090605060D06020702" pitchFamily="82" charset="0"/>
              </a:rPr>
              <a:t>under</a:t>
            </a:r>
          </a:p>
        </p:txBody>
      </p:sp>
      <p:sp>
        <p:nvSpPr>
          <p:cNvPr id="10" name="Rectangle à coins arrondis 13"/>
          <p:cNvSpPr/>
          <p:nvPr/>
        </p:nvSpPr>
        <p:spPr>
          <a:xfrm>
            <a:off x="8543925" y="5695948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350344916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74826" y="1700214"/>
            <a:ext cx="6481763" cy="4897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543925" y="213360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51088" y="188913"/>
            <a:ext cx="7561262" cy="1327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PLACE </a:t>
            </a:r>
          </a:p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PREPOSITIONS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171701" y="3070226"/>
            <a:ext cx="568801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The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shoes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 are ______ the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bed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.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8543925" y="3321050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under</a:t>
            </a:r>
            <a:endParaRPr lang="fr-FR" sz="3200" dirty="0">
              <a:solidFill>
                <a:srgbClr val="F79646">
                  <a:lumMod val="50000"/>
                </a:srgbClr>
              </a:solidFill>
              <a:latin typeface="Jokerman" pitchFamily="82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543925" y="4530287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on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2577964" y="4085888"/>
            <a:ext cx="243774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zh-TW" sz="4400" dirty="0">
                <a:solidFill>
                  <a:srgbClr val="FF0000"/>
                </a:solidFill>
                <a:latin typeface="Jokerman" panose="04090605060D06020702" pitchFamily="82" charset="0"/>
              </a:rPr>
              <a:t>under</a:t>
            </a:r>
          </a:p>
        </p:txBody>
      </p:sp>
      <p:sp>
        <p:nvSpPr>
          <p:cNvPr id="10" name="Rectangle à coins arrondis 13"/>
          <p:cNvSpPr/>
          <p:nvPr/>
        </p:nvSpPr>
        <p:spPr>
          <a:xfrm>
            <a:off x="8543925" y="5739524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17089210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774826" y="1700214"/>
            <a:ext cx="6481763" cy="4897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8543925" y="213360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51088" y="188913"/>
            <a:ext cx="7561262" cy="1327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PLACE </a:t>
            </a:r>
          </a:p>
          <a:p>
            <a:pPr algn="ctr">
              <a:defRPr/>
            </a:pPr>
            <a:r>
              <a:rPr lang="fr-FR" sz="3600" dirty="0">
                <a:solidFill>
                  <a:srgbClr val="F79646">
                    <a:lumMod val="50000"/>
                  </a:srgbClr>
                </a:solidFill>
                <a:latin typeface="Snap ITC" pitchFamily="82" charset="0"/>
                <a:cs typeface="Arial" panose="020B0604020202020204" pitchFamily="34" charset="0"/>
              </a:rPr>
              <a:t>PREPOSITIONS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220751" y="3122822"/>
            <a:ext cx="60358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The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doughnut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 </a:t>
            </a:r>
            <a:r>
              <a:rPr lang="fr-FR" sz="44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is</a:t>
            </a:r>
            <a:r>
              <a:rPr lang="fr-FR" sz="44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 ____ the box.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8543925" y="3321050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under</a:t>
            </a:r>
            <a:endParaRPr lang="fr-FR" sz="3200" dirty="0">
              <a:solidFill>
                <a:srgbClr val="F79646">
                  <a:lumMod val="50000"/>
                </a:srgbClr>
              </a:solidFill>
              <a:latin typeface="Jokerman" pitchFamily="82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543925" y="4573859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on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3074386" y="4124190"/>
            <a:ext cx="1800225" cy="101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zh-TW" sz="4400" dirty="0">
                <a:solidFill>
                  <a:srgbClr val="FF0000"/>
                </a:solidFill>
                <a:latin typeface="Jokerman" panose="04090605060D06020702" pitchFamily="82" charset="0"/>
              </a:rPr>
              <a:t>in</a:t>
            </a:r>
          </a:p>
        </p:txBody>
      </p:sp>
      <p:sp>
        <p:nvSpPr>
          <p:cNvPr id="10" name="Rectangle à coins arrondis 13"/>
          <p:cNvSpPr/>
          <p:nvPr/>
        </p:nvSpPr>
        <p:spPr>
          <a:xfrm>
            <a:off x="8543925" y="5899871"/>
            <a:ext cx="1728788" cy="9366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dirty="0">
                <a:solidFill>
                  <a:srgbClr val="F79646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344153597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圖庫">
  <a:themeElements>
    <a:clrScheme name="圖庫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圖庫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庫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6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8.xml><?xml version="1.0" encoding="utf-8"?>
<a:theme xmlns:a="http://schemas.openxmlformats.org/drawingml/2006/main" name="1_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1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300</Words>
  <Application>Microsoft Office PowerPoint</Application>
  <PresentationFormat>寬螢幕</PresentationFormat>
  <Paragraphs>147</Paragraphs>
  <Slides>50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9</vt:i4>
      </vt:variant>
      <vt:variant>
        <vt:lpstr>投影片標題</vt:lpstr>
      </vt:variant>
      <vt:variant>
        <vt:i4>50</vt:i4>
      </vt:variant>
    </vt:vector>
  </HeadingPairs>
  <TitlesOfParts>
    <vt:vector size="74" baseType="lpstr">
      <vt:lpstr>Microsoft JhengHei UI</vt:lpstr>
      <vt:lpstr>微軟正黑體</vt:lpstr>
      <vt:lpstr>新細明體</vt:lpstr>
      <vt:lpstr>Aharoni</vt:lpstr>
      <vt:lpstr>Arial</vt:lpstr>
      <vt:lpstr>Calibri</vt:lpstr>
      <vt:lpstr>Calibri Light</vt:lpstr>
      <vt:lpstr>Calisto MT</vt:lpstr>
      <vt:lpstr>Comic Sans MS</vt:lpstr>
      <vt:lpstr>Georgia</vt:lpstr>
      <vt:lpstr>Gill Sans MT</vt:lpstr>
      <vt:lpstr>Jokerman</vt:lpstr>
      <vt:lpstr>Snap ITC</vt:lpstr>
      <vt:lpstr>Trebuchet MS</vt:lpstr>
      <vt:lpstr>Wingdings 2</vt:lpstr>
      <vt:lpstr>Office 佈景主題</vt:lpstr>
      <vt:lpstr>Thème Office</vt:lpstr>
      <vt:lpstr>1_Office 佈景主題</vt:lpstr>
      <vt:lpstr>2_Office 佈景主題</vt:lpstr>
      <vt:lpstr>3_圖庫</vt:lpstr>
      <vt:lpstr>Ocean 16x9</vt:lpstr>
      <vt:lpstr>石板</vt:lpstr>
      <vt:lpstr>1_Terberg_CustomBorder_TP101881387</vt:lpstr>
      <vt:lpstr>1_石板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29</cp:revision>
  <dcterms:created xsi:type="dcterms:W3CDTF">2020-06-24T06:04:01Z</dcterms:created>
  <dcterms:modified xsi:type="dcterms:W3CDTF">2020-06-29T00:19:50Z</dcterms:modified>
</cp:coreProperties>
</file>